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69"/>
    <p:restoredTop sz="96327"/>
  </p:normalViewPr>
  <p:slideViewPr>
    <p:cSldViewPr snapToGrid="0" snapToObjects="1">
      <p:cViewPr varScale="1">
        <p:scale>
          <a:sx n="96" d="100"/>
          <a:sy n="96" d="100"/>
        </p:scale>
        <p:origin x="200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081E3-944C-E02E-6399-230835EDD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576262"/>
          </a:xfrm>
        </p:spPr>
        <p:txBody>
          <a:bodyPr/>
          <a:lstStyle/>
          <a:p>
            <a:pPr algn="ctr"/>
            <a:r>
              <a:rPr lang="en-US" dirty="0"/>
              <a:t>MONEYBALL-APP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A529DB-A082-B106-EC0F-7E45308FC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999" y="2313576"/>
            <a:ext cx="4396338" cy="576262"/>
          </a:xfrm>
        </p:spPr>
        <p:txBody>
          <a:bodyPr/>
          <a:lstStyle/>
          <a:p>
            <a:r>
              <a:rPr lang="en-US" dirty="0"/>
              <a:t>Project Team Members: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Hinton Weston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Charlie Moore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3047A-4DE3-F063-86F6-00461FE692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46855" y="2889838"/>
            <a:ext cx="4396339" cy="10336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300" dirty="0"/>
              <a:t>This is an MLB data analytics tool that projects undervalued and overvalued players in the MLB. It can also be used as a comparison tool that reports the list input players with their statistics as well as salary to determine their position on the scale.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883CD2-AD36-493B-E032-D06FC76440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48408" y="1232452"/>
            <a:ext cx="4396339" cy="2355573"/>
          </a:xfrm>
        </p:spPr>
        <p:txBody>
          <a:bodyPr/>
          <a:lstStyle/>
          <a:p>
            <a:r>
              <a:rPr lang="en-US" dirty="0"/>
              <a:t>We are in the process of changing the code, to make it where it will be a player analysis for the Atlanta Braves. 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61FD759-E218-3D20-9528-8C13AACA8E3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095999" y="3791497"/>
            <a:ext cx="5758001" cy="2900851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A77EC2-41CD-FF8B-C72D-E01896B3CE57}"/>
              </a:ext>
            </a:extLst>
          </p:cNvPr>
          <p:cNvSpPr txBox="1"/>
          <p:nvPr/>
        </p:nvSpPr>
        <p:spPr>
          <a:xfrm>
            <a:off x="450572" y="6130012"/>
            <a:ext cx="39889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ksu</a:t>
            </a:r>
            <a:r>
              <a:rPr lang="en-US" dirty="0"/>
              <a:t>-is/</a:t>
            </a:r>
            <a:r>
              <a:rPr lang="en-US" dirty="0" err="1"/>
              <a:t>moneyball</a:t>
            </a:r>
            <a:r>
              <a:rPr lang="en-US" dirty="0"/>
              <a:t>-app</a:t>
            </a:r>
          </a:p>
        </p:txBody>
      </p:sp>
    </p:spTree>
    <p:extLst>
      <p:ext uri="{BB962C8B-B14F-4D97-AF65-F5344CB8AC3E}">
        <p14:creationId xmlns:p14="http://schemas.microsoft.com/office/powerpoint/2010/main" val="3571971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2574</TotalTime>
  <Words>90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Wingdings 3</vt:lpstr>
      <vt:lpstr>Ion</vt:lpstr>
      <vt:lpstr>MONEYBALL-APP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MONEYBALL-APP</dc:title>
  <dc:creator>Charlie Moore</dc:creator>
  <cp:lastModifiedBy>Charlie Moore</cp:lastModifiedBy>
  <cp:revision>2</cp:revision>
  <dcterms:created xsi:type="dcterms:W3CDTF">2022-04-25T18:38:46Z</dcterms:created>
  <dcterms:modified xsi:type="dcterms:W3CDTF">2022-04-27T13:33:07Z</dcterms:modified>
</cp:coreProperties>
</file>

<file path=docProps/thumbnail.jpeg>
</file>